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6"/>
  </p:notesMasterIdLst>
  <p:sldIdLst>
    <p:sldId id="256" r:id="rId5"/>
  </p:sldIdLst>
  <p:sldSz cx="6858000" cy="9906000" type="A4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55"/>
    <p:restoredTop sz="94789"/>
  </p:normalViewPr>
  <p:slideViewPr>
    <p:cSldViewPr snapToGrid="0">
      <p:cViewPr varScale="1">
        <p:scale>
          <a:sx n="75" d="100"/>
          <a:sy n="75" d="100"/>
        </p:scale>
        <p:origin x="38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pp's - Stephanie Müller" userId="607f42c5-6932-494d-a32c-15cf17ca215a" providerId="ADAL" clId="{C59A21C7-DD45-4342-9924-0436E535DD14}"/>
    <pc:docChg chg="modSld">
      <pc:chgData name="Gepp's - Stephanie Müller" userId="607f42c5-6932-494d-a32c-15cf17ca215a" providerId="ADAL" clId="{C59A21C7-DD45-4342-9924-0436E535DD14}" dt="2022-09-12T19:02:04.632" v="4" actId="20577"/>
      <pc:docMkLst>
        <pc:docMk/>
      </pc:docMkLst>
      <pc:sldChg chg="modSp mod">
        <pc:chgData name="Gepp's - Stephanie Müller" userId="607f42c5-6932-494d-a32c-15cf17ca215a" providerId="ADAL" clId="{C59A21C7-DD45-4342-9924-0436E535DD14}" dt="2022-09-12T19:02:04.632" v="4" actId="20577"/>
        <pc:sldMkLst>
          <pc:docMk/>
          <pc:sldMk cId="3986890614" sldId="256"/>
        </pc:sldMkLst>
        <pc:spChg chg="mod">
          <ac:chgData name="Gepp's - Stephanie Müller" userId="607f42c5-6932-494d-a32c-15cf17ca215a" providerId="ADAL" clId="{C59A21C7-DD45-4342-9924-0436E535DD14}" dt="2022-09-12T19:02:04.632" v="4" actId="20577"/>
          <ac:spMkLst>
            <pc:docMk/>
            <pc:sldMk cId="3986890614" sldId="256"/>
            <ac:spMk id="7" creationId="{0CB2E2E0-B1F9-1DF8-AE8E-9783B48C4AA0}"/>
          </ac:spMkLst>
        </pc:spChg>
      </pc:sldChg>
    </pc:docChg>
  </pc:docChgLst>
  <pc:docChgLst>
    <pc:chgData name="Gepp's - Stephanie Müller" userId="607f42c5-6932-494d-a32c-15cf17ca215a" providerId="ADAL" clId="{42E4EC19-6245-4660-96E7-8F64958B9979}"/>
    <pc:docChg chg="custSel modSld">
      <pc:chgData name="Gepp's - Stephanie Müller" userId="607f42c5-6932-494d-a32c-15cf17ca215a" providerId="ADAL" clId="{42E4EC19-6245-4660-96E7-8F64958B9979}" dt="2022-08-18T11:52:17.992" v="770" actId="20577"/>
      <pc:docMkLst>
        <pc:docMk/>
      </pc:docMkLst>
      <pc:sldChg chg="modSp mod">
        <pc:chgData name="Gepp's - Stephanie Müller" userId="607f42c5-6932-494d-a32c-15cf17ca215a" providerId="ADAL" clId="{42E4EC19-6245-4660-96E7-8F64958B9979}" dt="2022-08-18T11:52:17.992" v="770" actId="20577"/>
        <pc:sldMkLst>
          <pc:docMk/>
          <pc:sldMk cId="3986890614" sldId="256"/>
        </pc:sldMkLst>
        <pc:spChg chg="mod">
          <ac:chgData name="Gepp's - Stephanie Müller" userId="607f42c5-6932-494d-a32c-15cf17ca215a" providerId="ADAL" clId="{42E4EC19-6245-4660-96E7-8F64958B9979}" dt="2022-08-18T11:52:17.992" v="770" actId="20577"/>
          <ac:spMkLst>
            <pc:docMk/>
            <pc:sldMk cId="3986890614" sldId="256"/>
            <ac:spMk id="7" creationId="{0CB2E2E0-B1F9-1DF8-AE8E-9783B48C4AA0}"/>
          </ac:spMkLst>
        </pc:spChg>
      </pc:sldChg>
    </pc:docChg>
  </pc:docChgLst>
  <pc:docChgLst>
    <pc:chgData name="Gepp's - Janine Wedel" userId="cb928b7f-81fd-4a52-92e0-b891f97f5e3b" providerId="ADAL" clId="{B39B4A78-A066-417A-B014-BAAB733D0A5A}"/>
    <pc:docChg chg="undo custSel modSld">
      <pc:chgData name="Gepp's - Janine Wedel" userId="cb928b7f-81fd-4a52-92e0-b891f97f5e3b" providerId="ADAL" clId="{B39B4A78-A066-417A-B014-BAAB733D0A5A}" dt="2022-08-23T12:48:43.749" v="5" actId="21"/>
      <pc:docMkLst>
        <pc:docMk/>
      </pc:docMkLst>
      <pc:sldChg chg="modSp mod">
        <pc:chgData name="Gepp's - Janine Wedel" userId="cb928b7f-81fd-4a52-92e0-b891f97f5e3b" providerId="ADAL" clId="{B39B4A78-A066-417A-B014-BAAB733D0A5A}" dt="2022-08-23T12:48:43.749" v="5" actId="21"/>
        <pc:sldMkLst>
          <pc:docMk/>
          <pc:sldMk cId="3986890614" sldId="256"/>
        </pc:sldMkLst>
        <pc:spChg chg="mod">
          <ac:chgData name="Gepp's - Janine Wedel" userId="cb928b7f-81fd-4a52-92e0-b891f97f5e3b" providerId="ADAL" clId="{B39B4A78-A066-417A-B014-BAAB733D0A5A}" dt="2022-08-23T12:48:43.749" v="5" actId="21"/>
          <ac:spMkLst>
            <pc:docMk/>
            <pc:sldMk cId="3986890614" sldId="256"/>
            <ac:spMk id="7" creationId="{0CB2E2E0-B1F9-1DF8-AE8E-9783B48C4AA0}"/>
          </ac:spMkLst>
        </pc:spChg>
      </pc:sldChg>
    </pc:docChg>
  </pc:docChgLst>
  <pc:docChgLst>
    <pc:chgData name="Gepp's - Stephanie Müller" userId="607f42c5-6932-494d-a32c-15cf17ca215a" providerId="ADAL" clId="{77018822-9855-4EB9-B619-10F3719E26B8}"/>
    <pc:docChg chg="undo custSel modSld">
      <pc:chgData name="Gepp's - Stephanie Müller" userId="607f42c5-6932-494d-a32c-15cf17ca215a" providerId="ADAL" clId="{77018822-9855-4EB9-B619-10F3719E26B8}" dt="2022-08-31T06:18:49.573" v="231" actId="6549"/>
      <pc:docMkLst>
        <pc:docMk/>
      </pc:docMkLst>
      <pc:sldChg chg="modSp mod">
        <pc:chgData name="Gepp's - Stephanie Müller" userId="607f42c5-6932-494d-a32c-15cf17ca215a" providerId="ADAL" clId="{77018822-9855-4EB9-B619-10F3719E26B8}" dt="2022-08-31T06:18:49.573" v="231" actId="6549"/>
        <pc:sldMkLst>
          <pc:docMk/>
          <pc:sldMk cId="3986890614" sldId="256"/>
        </pc:sldMkLst>
        <pc:spChg chg="mod">
          <ac:chgData name="Gepp's - Stephanie Müller" userId="607f42c5-6932-494d-a32c-15cf17ca215a" providerId="ADAL" clId="{77018822-9855-4EB9-B619-10F3719E26B8}" dt="2022-08-31T06:18:49.573" v="231" actId="6549"/>
          <ac:spMkLst>
            <pc:docMk/>
            <pc:sldMk cId="3986890614" sldId="256"/>
            <ac:spMk id="7" creationId="{0CB2E2E0-B1F9-1DF8-AE8E-9783B48C4AA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7E6745-31EF-AC4F-AF69-14DD4C85CCDD}" type="datetimeFigureOut">
              <a:rPr lang="de-DE" smtClean="0"/>
              <a:t>12.09.2022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770313" y="857250"/>
            <a:ext cx="160337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7B8778-3608-E746-A6C6-62472EAF814C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236367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3770313" y="857250"/>
            <a:ext cx="1603375" cy="23145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7B8778-3608-E746-A6C6-62472EAF814C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7443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5299B-0909-B842-8E5F-ADF15B64AB1A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31523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B3E28-2FCA-124B-BF6B-7FCE29AF0B79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72915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B1E5D-0EE8-1E4E-BDF0-E05204336E64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6510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52C9EA-9B42-3B4C-84CE-AFF27586E0A0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16138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7D424-1BBD-E94A-8F94-EDC481291560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0296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5DB0E-83D1-8B46-ADF4-6E8A1E041962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95331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1D0C9-CAEB-274B-8EA1-2D220DBA8979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77283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DDE8B-FD9B-D948-A6CC-41B4D71DB3D4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0802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4C8A-4E38-4B49-B0EB-12E6D7B2E131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5914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42BD54-D4E4-014D-AAD2-57898D431978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6071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 dirty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CEA1D-ACE9-424C-889E-1EFFDF49DD9A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67179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84179-4082-BF47-8291-41FAA35DE1B8}" type="datetime1">
              <a:rPr lang="de-DE" smtClean="0"/>
              <a:t>12.09.2022</a:t>
            </a:fld>
            <a:endParaRPr lang="de-DE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20ED-BC6E-B14D-AE4A-DE9DAE2F1F9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2176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gepps.de/jobs" TargetMode="External"/><Relationship Id="rId4" Type="http://schemas.openxmlformats.org/officeDocument/2006/relationships/hyperlink" Target="mailto:jobs@gepps.d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ACF7D76F-3C80-0ECF-F4E8-926D86E71D3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-121919" y="-86461"/>
            <a:ext cx="7130746" cy="1007892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0CB2E2E0-B1F9-1DF8-AE8E-9783B48C4AA0}"/>
              </a:ext>
            </a:extLst>
          </p:cNvPr>
          <p:cNvSpPr txBox="1"/>
          <p:nvPr/>
        </p:nvSpPr>
        <p:spPr>
          <a:xfrm>
            <a:off x="21758" y="1999007"/>
            <a:ext cx="6441359" cy="74328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700" b="1" dirty="0">
                <a:solidFill>
                  <a:schemeClr val="accent6">
                    <a:lumMod val="75000"/>
                  </a:schemeClr>
                </a:solidFill>
              </a:rPr>
              <a:t>Wir suchen Dich! </a:t>
            </a:r>
            <a:br>
              <a:rPr lang="de-DE" sz="1700" b="1" dirty="0"/>
            </a:br>
            <a:r>
              <a:rPr lang="de-DE" sz="1700" b="1" dirty="0"/>
              <a:t>Weihnachtsaushilfe im Verkauf (m/w/d) für Nov./Dez.</a:t>
            </a:r>
            <a:endParaRPr lang="de-DE" sz="1700" dirty="0"/>
          </a:p>
          <a:p>
            <a:r>
              <a:rPr lang="de-DE" sz="1100" dirty="0"/>
              <a:t> </a:t>
            </a:r>
          </a:p>
          <a:p>
            <a:r>
              <a:rPr lang="de-DE" sz="1000" dirty="0"/>
              <a:t>Willkommen bei den Gepp’s! Wir sind ein dynamisches und inhabergeführtes Familienunternehmen in der </a:t>
            </a:r>
            <a:br>
              <a:rPr lang="de-DE" sz="1000" dirty="0"/>
            </a:br>
            <a:r>
              <a:rPr lang="de-DE" sz="1000" dirty="0"/>
              <a:t>Nähe von München. Seit 2012 bieten wir über ein bundesweites Filialnetz und einen eigenen Online-Shop ein </a:t>
            </a:r>
            <a:br>
              <a:rPr lang="de-DE" sz="1000" dirty="0"/>
            </a:br>
            <a:r>
              <a:rPr lang="de-DE" sz="1000" dirty="0"/>
              <a:t>breites Feinkostsortiment an. Unsere eigenen Rezepturen mit außergewöhnlichen Zutaten – frei von künstlichen </a:t>
            </a:r>
            <a:br>
              <a:rPr lang="de-DE" sz="1000" dirty="0"/>
            </a:br>
            <a:r>
              <a:rPr lang="de-DE" sz="1000" dirty="0"/>
              <a:t>Zusätzen – das ist unser Herzstück. Aus jedem Tag einen Genusstag machen unsere Mission. Das Ausprobieren </a:t>
            </a:r>
            <a:br>
              <a:rPr lang="de-DE" sz="1000" dirty="0"/>
            </a:br>
            <a:r>
              <a:rPr lang="de-DE" sz="1000" dirty="0"/>
              <a:t>und Entdecken wird zum gefeierten Erlebnis – in unseren Filialen und bei unseren Kunden in der Küche.</a:t>
            </a:r>
          </a:p>
          <a:p>
            <a:endParaRPr lang="de-DE" sz="1000" dirty="0"/>
          </a:p>
          <a:p>
            <a:r>
              <a:rPr lang="de-DE" sz="1000" b="1" dirty="0"/>
              <a:t>Zur Verstärkung unseres Teams suchen wir für die Monate November/Dezember </a:t>
            </a:r>
            <a:br>
              <a:rPr lang="de-DE" sz="1000" b="1" dirty="0"/>
            </a:br>
            <a:r>
              <a:rPr lang="de-DE" sz="1000" b="1" dirty="0"/>
              <a:t>Weihnachtsaushilfen im Verkauf (m/w/d) auf Minijob Basis</a:t>
            </a:r>
          </a:p>
          <a:p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b="1" dirty="0"/>
              <a:t>Diese Aufgaben erwarten Dich: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verkaufst die vielfältigen Gepp’s Feinkost Produkte und berätst die Kunden.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Du führst verkaufsfördernde Promotion Aktionen wie u.a. Verkostungen und Flyerverteilung zur Erreichung der Umsatz- und Ertragsziele durch.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sorgst für eine professionelle und einladende Warenpräsentation.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stellst die Pflege des Warensortiments sicher.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verantwortest eine korrekte Kassenbedienung sowie Kassenführung.</a:t>
            </a:r>
          </a:p>
          <a:p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b="1" dirty="0"/>
              <a:t>Das bringst Du für Deinen Einsatz im Gepp’s Store mit:</a:t>
            </a:r>
            <a:endParaRPr lang="de-DE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ein Teamplayer und schätzt gute Lebensmittel.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hast Spaß an Verkauf, Beratung und Kundenservice.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kommunikativ und kannst überzeugen.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willst, dass die Leute mit einem Lächeln aus dem Store gehen.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volljährig. </a:t>
            </a:r>
          </a:p>
          <a:p>
            <a:pPr>
              <a:spcAft>
                <a:spcPts val="300"/>
              </a:spcAft>
            </a:pPr>
            <a:r>
              <a:rPr lang="de-DE" sz="1000" dirty="0"/>
              <a:t> </a:t>
            </a:r>
          </a:p>
          <a:p>
            <a:pPr>
              <a:spcAft>
                <a:spcPts val="300"/>
              </a:spcAft>
            </a:pPr>
            <a:r>
              <a:rPr lang="de-DE" sz="1000" b="1" dirty="0"/>
              <a:t>Das kannst Du von uns erwarten:</a:t>
            </a:r>
            <a:endParaRPr lang="de-DE" sz="1000" dirty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erhältst einen Mitarbeiterrabatt auf unsere Produkte.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Deine Verfügbarkeit wird bei der Personalplanung berücksichtigt.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Du bist Teil eines starken Teams.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de-DE" sz="1000" dirty="0"/>
              <a:t>Dich erwarten pünktliche Gehaltszahlungen, flache Hierarchien und Kommunikation auf Augenhöhe.</a:t>
            </a:r>
          </a:p>
          <a:p>
            <a:endParaRPr lang="de-DE" sz="1000" b="1" dirty="0"/>
          </a:p>
          <a:p>
            <a:endParaRPr lang="de-DE" sz="500" b="1" dirty="0"/>
          </a:p>
          <a:p>
            <a:r>
              <a:rPr lang="de-DE" sz="1000" b="1" dirty="0"/>
              <a:t>Bist Du auf den Geschmack gekommen?</a:t>
            </a:r>
            <a:endParaRPr lang="de-DE" sz="1000" dirty="0"/>
          </a:p>
          <a:p>
            <a:r>
              <a:rPr lang="de-DE" sz="1000" dirty="0"/>
              <a:t>Wenn Du Teil der Gepp’s Familie werden willst, freuen wir uns auf Deine aussagekräftigen Bewerbungsunterlagen </a:t>
            </a:r>
            <a:br>
              <a:rPr lang="de-DE" sz="1000" dirty="0"/>
            </a:br>
            <a:r>
              <a:rPr lang="de-DE" sz="1000" dirty="0"/>
              <a:t>mit Lebenslauf per E-Mail an: </a:t>
            </a:r>
            <a:r>
              <a:rPr lang="de-DE" sz="1000" dirty="0">
                <a:hlinkClick r:id="rId4"/>
              </a:rPr>
              <a:t>jobs@gepps.de</a:t>
            </a:r>
            <a:r>
              <a:rPr lang="de-DE" sz="1000" dirty="0"/>
              <a:t>  </a:t>
            </a:r>
          </a:p>
          <a:p>
            <a:r>
              <a:rPr lang="de-DE" sz="1000" dirty="0"/>
              <a:t> </a:t>
            </a:r>
          </a:p>
          <a:p>
            <a:r>
              <a:rPr lang="de-DE" sz="1000" b="1" dirty="0"/>
              <a:t>Möchtest Du mehr über uns, unsere Philosophie und unser Sortiment erfahren? </a:t>
            </a:r>
          </a:p>
          <a:p>
            <a:r>
              <a:rPr lang="de-DE" sz="1000" dirty="0"/>
              <a:t>Dann erfährst du hier mehr: </a:t>
            </a:r>
            <a:r>
              <a:rPr lang="de-DE" sz="1000" u="sng" dirty="0">
                <a:hlinkClick r:id="rId5"/>
              </a:rPr>
              <a:t>www.gepps.de/jobs</a:t>
            </a:r>
            <a:endParaRPr lang="de-DE" sz="1000" u="sng" dirty="0"/>
          </a:p>
          <a:p>
            <a:endParaRPr lang="de-DE" sz="1000" dirty="0"/>
          </a:p>
          <a:p>
            <a:endParaRPr lang="de-DE" sz="1000" dirty="0"/>
          </a:p>
          <a:p>
            <a:pPr algn="ctr"/>
            <a:r>
              <a:rPr lang="de-DE" sz="1000" dirty="0"/>
              <a:t>#Mitarbeiter Verkauf, #Minijob, #Minijobber, #Aushilfe, #Quereinsteiger, #Nebenjob, #Student, #Weihnachten</a:t>
            </a:r>
          </a:p>
          <a:p>
            <a:r>
              <a:rPr lang="de-DE" sz="1000" dirty="0"/>
              <a:t> 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71FFDF88-22B3-044E-B8C3-A03E378DC297}"/>
              </a:ext>
            </a:extLst>
          </p:cNvPr>
          <p:cNvSpPr txBox="1"/>
          <p:nvPr/>
        </p:nvSpPr>
        <p:spPr>
          <a:xfrm>
            <a:off x="-198056" y="9481717"/>
            <a:ext cx="7254111" cy="24622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de-DE" sz="600" dirty="0"/>
              <a:t>_ _ _ _ _ _ _ _ _ _ _ _ _ _ _ _ _ _ _ _ _ _ _ _ _ _ _ _ _ _ _ _ _ _ _ _ _ _ _ _ _ _ _ _ _ _ _ _ _ _ _ _ __ _ _ _ _ _ _ _ _ _ _ _ _ _ _ _ _ _ _ _ _ _ _ _ _ _ _ _ _ _ _ _ _ _ _ _ _ _ _ </a:t>
            </a:r>
          </a:p>
          <a:p>
            <a:pPr algn="ctr"/>
            <a:r>
              <a:rPr lang="de-DE" sz="800" dirty="0"/>
              <a:t> </a:t>
            </a:r>
          </a:p>
          <a:p>
            <a:pPr algn="ctr"/>
            <a:r>
              <a:rPr lang="de-DE" sz="800" dirty="0"/>
              <a:t> 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0E78E22-3744-F54D-ADFD-20E5C482C4DB}"/>
              </a:ext>
            </a:extLst>
          </p:cNvPr>
          <p:cNvSpPr txBox="1"/>
          <p:nvPr/>
        </p:nvSpPr>
        <p:spPr>
          <a:xfrm>
            <a:off x="-384617" y="9639345"/>
            <a:ext cx="725411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000" dirty="0"/>
              <a:t>Gepp’s GmbH | Boschstr. 16 |D-82178 Puchheim | Tel.+49 89-414 16 03 10 | E-Mail: info@gepps.de</a:t>
            </a:r>
          </a:p>
        </p:txBody>
      </p:sp>
    </p:spTree>
    <p:extLst>
      <p:ext uri="{BB962C8B-B14F-4D97-AF65-F5344CB8AC3E}">
        <p14:creationId xmlns:p14="http://schemas.microsoft.com/office/powerpoint/2010/main" val="39868906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1eac5e9-72fb-4b29-abf8-4b4d9f5fd085" xsi:nil="true"/>
    <lcf76f155ced4ddcb4097134ff3c332f xmlns="12e81ccd-cd4a-415f-8543-023b0548eea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C1B39BF35E474E85DF2EF96F3595B4" ma:contentTypeVersion="17" ma:contentTypeDescription="Ein neues Dokument erstellen." ma:contentTypeScope="" ma:versionID="0fa913353e28e10d550b6390183d71a6">
  <xsd:schema xmlns:xsd="http://www.w3.org/2001/XMLSchema" xmlns:xs="http://www.w3.org/2001/XMLSchema" xmlns:p="http://schemas.microsoft.com/office/2006/metadata/properties" xmlns:ns2="12e81ccd-cd4a-415f-8543-023b0548eeae" xmlns:ns3="31eac5e9-72fb-4b29-abf8-4b4d9f5fd085" targetNamespace="http://schemas.microsoft.com/office/2006/metadata/properties" ma:root="true" ma:fieldsID="e6aae34ffc669ad2d37a60174591d89e" ns2:_="" ns3:_="">
    <xsd:import namespace="12e81ccd-cd4a-415f-8543-023b0548eeae"/>
    <xsd:import namespace="31eac5e9-72fb-4b29-abf8-4b4d9f5fd0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e81ccd-cd4a-415f-8543-023b0548ee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Bildmarkierungen" ma:readOnly="false" ma:fieldId="{5cf76f15-5ced-4ddc-b409-7134ff3c332f}" ma:taxonomyMulti="true" ma:sspId="94827eb3-4ab7-40e7-9aff-4dc8988c65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eac5e9-72fb-4b29-abf8-4b4d9f5fd085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4b356088-23f7-40bd-9dbb-80fb07585dab}" ma:internalName="TaxCatchAll" ma:showField="CatchAllData" ma:web="31eac5e9-72fb-4b29-abf8-4b4d9f5fd08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69EAEA-D9BB-463D-8226-49910043BB39}">
  <ds:schemaRefs>
    <ds:schemaRef ds:uri="http://schemas.microsoft.com/office/2006/metadata/properties"/>
    <ds:schemaRef ds:uri="http://schemas.openxmlformats.org/package/2006/metadata/core-properties"/>
    <ds:schemaRef ds:uri="bd9eb2cf-73f2-4159-8b0e-85255c76b136"/>
    <ds:schemaRef ds:uri="http://www.w3.org/XML/1998/namespace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31eac5e9-72fb-4b29-abf8-4b4d9f5fd085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5747937-1AC5-4093-9B4E-0FFC78A3D259}"/>
</file>

<file path=customXml/itemProps3.xml><?xml version="1.0" encoding="utf-8"?>
<ds:datastoreItem xmlns:ds="http://schemas.openxmlformats.org/officeDocument/2006/customXml" ds:itemID="{8FC2A35B-4C34-48E5-A90E-33C71E7E16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501</Words>
  <Application>Microsoft Office PowerPoint</Application>
  <PresentationFormat>A4-Papier (210 x 297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suchen Dich! Filial- und Teamleiter (m/w/d) in Vollzeit Â  Willkommen bei den Geppâ€™s! Wir sind die Saucenmacher: ein dynamisches und inhabergefÃ¼hrtes Familienunternehmen in der NÃ¤he von MÃ¼nchen. Wir bieten seit 2012 Ã¼ber ein bundesweites Filialn</dc:title>
  <dc:creator>Gepp's - Melanie Kämpf</dc:creator>
  <cp:lastModifiedBy>Gepp's - Stephanie Müller</cp:lastModifiedBy>
  <cp:revision>24</cp:revision>
  <cp:lastPrinted>2019-07-24T08:50:58Z</cp:lastPrinted>
  <dcterms:created xsi:type="dcterms:W3CDTF">2019-07-18T14:11:51Z</dcterms:created>
  <dcterms:modified xsi:type="dcterms:W3CDTF">2022-09-12T19:02:10Z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0x010100FCC1B39BF35E474E85DF2EF96F3595B4</vt:lpwstr>
  </property>
  <property fmtid="{D5CDD505-2E9C-101B-9397-08002B2CF9AE}" pid="3" name="Order">
    <vt:r8>169600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TemplateUrl">
    <vt:lpwstr/>
  </property>
  <property fmtid="{D5CDD505-2E9C-101B-9397-08002B2CF9AE}" pid="7" name="ComplianceAssetId">
    <vt:lpwstr/>
  </property>
  <property fmtid="{D5CDD505-2E9C-101B-9397-08002B2CF9AE}" pid="8" name="MediaServiceImageTags">
    <vt:lpwstr/>
  </property>
</Properties>
</file>